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CB3D"/>
    <a:srgbClr val="3682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BF3DF-1254-4971-B628-896EC3975A91}" type="datetimeFigureOut">
              <a:rPr lang="de-DE" smtClean="0"/>
              <a:t>09.05.2017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9C30E-92BC-4BBD-9387-42B93AD07D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160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9C30E-92BC-4BBD-9387-42B93AD07DF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5205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winkliges Dreiec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grpSp>
        <p:nvGrpSpPr>
          <p:cNvPr id="2" name="Gruppieren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ihand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ihand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ihand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Gerade Verbindung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8B18417-E76A-486B-AAC4-B656212C0CE9}" type="datetimeFigureOut">
              <a:rPr lang="de-DE" smtClean="0"/>
              <a:t>09.05.2017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2D1D858-DC96-49DF-B2FD-3249961442B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B18417-E76A-486B-AAC4-B656212C0CE9}" type="datetimeFigureOut">
              <a:rPr lang="de-DE" smtClean="0"/>
              <a:t>09.05.2017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D1D858-DC96-49DF-B2FD-3249961442B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B18417-E76A-486B-AAC4-B656212C0CE9}" type="datetimeFigureOut">
              <a:rPr lang="de-DE" smtClean="0"/>
              <a:t>09.05.2017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D1D858-DC96-49DF-B2FD-3249961442B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B18417-E76A-486B-AAC4-B656212C0CE9}" type="datetimeFigureOut">
              <a:rPr lang="de-DE" smtClean="0"/>
              <a:t>09.05.2017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D1D858-DC96-49DF-B2FD-3249961442B5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B18417-E76A-486B-AAC4-B656212C0CE9}" type="datetimeFigureOut">
              <a:rPr lang="de-DE" smtClean="0"/>
              <a:t>09.05.2017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D1D858-DC96-49DF-B2FD-3249961442B5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Eingekerbter Richtungspfeil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Eingekerbter Richtungspfeil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B18417-E76A-486B-AAC4-B656212C0CE9}" type="datetimeFigureOut">
              <a:rPr lang="de-DE" smtClean="0"/>
              <a:t>09.05.2017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D1D858-DC96-49DF-B2FD-3249961442B5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B18417-E76A-486B-AAC4-B656212C0CE9}" type="datetimeFigureOut">
              <a:rPr lang="de-DE" smtClean="0"/>
              <a:t>09.05.2017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D1D858-DC96-49DF-B2FD-3249961442B5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B18417-E76A-486B-AAC4-B656212C0CE9}" type="datetimeFigureOut">
              <a:rPr lang="de-DE" smtClean="0"/>
              <a:t>09.05.2017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D1D858-DC96-49DF-B2FD-3249961442B5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B18417-E76A-486B-AAC4-B656212C0CE9}" type="datetimeFigureOut">
              <a:rPr lang="de-DE" smtClean="0"/>
              <a:t>09.05.2017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D1D858-DC96-49DF-B2FD-3249961442B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8B18417-E76A-486B-AAC4-B656212C0CE9}" type="datetimeFigureOut">
              <a:rPr lang="de-DE" smtClean="0"/>
              <a:t>09.05.2017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D1D858-DC96-49DF-B2FD-3249961442B5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8B18417-E76A-486B-AAC4-B656212C0CE9}" type="datetimeFigureOut">
              <a:rPr lang="de-DE" smtClean="0"/>
              <a:t>09.05.2017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2D1D858-DC96-49DF-B2FD-3249961442B5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ihand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echtwinkliges Dreiec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Gerade Verbindung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ingekerbter Richtungspfeil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Eingekerbter Richtungspfeil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87CB3D"/>
            </a:gs>
            <a:gs pos="100000">
              <a:schemeClr val="bg1">
                <a:tint val="65000"/>
                <a:satMod val="300000"/>
              </a:schemeClr>
            </a:gs>
            <a:gs pos="94000">
              <a:schemeClr val="tx1"/>
            </a:gs>
          </a:gsLst>
          <a:path path="circle">
            <a:fillToRect l="65000" b="98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ihand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8B18417-E76A-486B-AAC4-B656212C0CE9}" type="datetimeFigureOut">
              <a:rPr lang="de-DE" smtClean="0"/>
              <a:t>09.05.2017</a:t>
            </a:fld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2D1D858-DC96-49DF-B2FD-3249961442B5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060848"/>
            <a:ext cx="6624736" cy="4537945"/>
          </a:xfr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3568" y="404664"/>
            <a:ext cx="7481776" cy="457200"/>
          </a:xfrm>
        </p:spPr>
        <p:txBody>
          <a:bodyPr/>
          <a:lstStyle/>
          <a:p>
            <a:pPr algn="ctr"/>
            <a:r>
              <a:rPr lang="de-DE" sz="3500" b="1" dirty="0" smtClean="0">
                <a:solidFill>
                  <a:srgbClr val="36824A"/>
                </a:solidFill>
              </a:rPr>
              <a:t>HERZLICH WILLKOMMEN </a:t>
            </a:r>
            <a:br>
              <a:rPr lang="de-DE" sz="3500" b="1" dirty="0" smtClean="0">
                <a:solidFill>
                  <a:srgbClr val="36824A"/>
                </a:solidFill>
              </a:rPr>
            </a:br>
            <a:r>
              <a:rPr lang="de-DE" sz="3500" b="1" dirty="0" smtClean="0">
                <a:solidFill>
                  <a:srgbClr val="36824A"/>
                </a:solidFill>
              </a:rPr>
              <a:t/>
            </a:r>
            <a:br>
              <a:rPr lang="de-DE" sz="3500" b="1" dirty="0" smtClean="0">
                <a:solidFill>
                  <a:srgbClr val="36824A"/>
                </a:solidFill>
              </a:rPr>
            </a:br>
            <a:r>
              <a:rPr lang="de-DE" sz="3500" b="1" dirty="0" smtClean="0">
                <a:solidFill>
                  <a:srgbClr val="36824A"/>
                </a:solidFill>
              </a:rPr>
              <a:t>in der</a:t>
            </a:r>
            <a:endParaRPr lang="de-DE" sz="3500" b="1" dirty="0">
              <a:solidFill>
                <a:srgbClr val="3682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85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ÂMK - Tag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-99392"/>
            <a:ext cx="10297055" cy="6957392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691"/>
          <a:stretch/>
        </p:blipFill>
        <p:spPr bwMode="auto">
          <a:xfrm rot="1463433">
            <a:off x="1627516" y="999779"/>
            <a:ext cx="2458528" cy="1266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6444208" y="676241"/>
            <a:ext cx="261334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0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roadway" panose="04040905080B02020502" pitchFamily="82" charset="0"/>
              </a:rPr>
              <a:t>Tagung am </a:t>
            </a:r>
          </a:p>
          <a:p>
            <a:pPr algn="ctr"/>
            <a:r>
              <a:rPr lang="de-DE" sz="3000" b="1" dirty="0" err="1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roadway" panose="04040905080B02020502" pitchFamily="82" charset="0"/>
              </a:rPr>
              <a:t>Pöllauberg</a:t>
            </a:r>
            <a:endParaRPr lang="de-DE" sz="3000" b="1" cap="none" spc="0" dirty="0">
              <a:ln w="10160">
                <a:solidFill>
                  <a:schemeClr val="accent1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sp>
        <p:nvSpPr>
          <p:cNvPr id="7" name="Rechteck 6"/>
          <p:cNvSpPr/>
          <p:nvPr/>
        </p:nvSpPr>
        <p:spPr>
          <a:xfrm rot="1472848">
            <a:off x="1843777" y="491225"/>
            <a:ext cx="2880031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5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roadway" panose="04040905080B02020502" pitchFamily="82" charset="0"/>
                <a:ea typeface="Adobe Gothic Std B" pitchFamily="34" charset="-128"/>
              </a:rPr>
              <a:t>25. Jahre</a:t>
            </a:r>
            <a:endParaRPr lang="de-DE" sz="3500" b="1" cap="none" spc="0" dirty="0">
              <a:ln w="10160">
                <a:solidFill>
                  <a:schemeClr val="accent1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roadway" panose="04040905080B02020502" pitchFamily="82" charset="0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58676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2484784" y="116632"/>
            <a:ext cx="7481776" cy="457200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13801"/>
            <a:ext cx="10302671" cy="6871801"/>
          </a:xfrm>
        </p:spPr>
      </p:pic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323528" y="980728"/>
            <a:ext cx="6768752" cy="914400"/>
          </a:xfrm>
        </p:spPr>
        <p:txBody>
          <a:bodyPr>
            <a:noAutofit/>
          </a:bodyPr>
          <a:lstStyle/>
          <a:p>
            <a:pPr algn="ctr"/>
            <a:r>
              <a:rPr lang="de-DE" sz="4500" b="1" dirty="0" smtClean="0">
                <a:latin typeface="Broadway" panose="04040905080B02020502" pitchFamily="82" charset="0"/>
              </a:rPr>
              <a:t>03. – 06.  Mai  2018</a:t>
            </a:r>
            <a:endParaRPr lang="de-DE" sz="4500" b="1" dirty="0"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12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87CB3D"/>
            </a:gs>
            <a:gs pos="100000">
              <a:schemeClr val="bg1">
                <a:tint val="65000"/>
                <a:satMod val="300000"/>
              </a:schemeClr>
            </a:gs>
          </a:gsLst>
          <a:path path="circle">
            <a:fillToRect l="65000" b="98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457200"/>
          </a:xfrm>
        </p:spPr>
        <p:txBody>
          <a:bodyPr/>
          <a:lstStyle/>
          <a:p>
            <a:pPr algn="ctr"/>
            <a:r>
              <a:rPr lang="de-DE" sz="2200" b="1" dirty="0" smtClean="0">
                <a:solidFill>
                  <a:srgbClr val="002060"/>
                </a:solidFill>
              </a:rPr>
              <a:t>Wir freuen </a:t>
            </a:r>
            <a:r>
              <a:rPr lang="de-DE" sz="2200" b="1" dirty="0" smtClean="0">
                <a:solidFill>
                  <a:srgbClr val="002060"/>
                </a:solidFill>
              </a:rPr>
              <a:t>uns, </a:t>
            </a:r>
            <a:r>
              <a:rPr lang="de-DE" sz="2200" b="1" dirty="0">
                <a:solidFill>
                  <a:srgbClr val="002060"/>
                </a:solidFill>
              </a:rPr>
              <a:t>E</a:t>
            </a:r>
            <a:r>
              <a:rPr lang="de-DE" sz="2200" b="1" dirty="0" smtClean="0">
                <a:solidFill>
                  <a:srgbClr val="002060"/>
                </a:solidFill>
              </a:rPr>
              <a:t>uch </a:t>
            </a:r>
            <a:r>
              <a:rPr lang="de-DE" sz="2200" b="1" dirty="0" smtClean="0">
                <a:solidFill>
                  <a:srgbClr val="002060"/>
                </a:solidFill>
              </a:rPr>
              <a:t>im Seminarhotel Retter begrüßen zu dürfen!</a:t>
            </a:r>
            <a:endParaRPr lang="de-DE" sz="2200" b="1" dirty="0">
              <a:solidFill>
                <a:srgbClr val="002060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80" y="776529"/>
            <a:ext cx="9194492" cy="6105717"/>
          </a:xfrm>
        </p:spPr>
      </p:pic>
    </p:spTree>
    <p:extLst>
      <p:ext uri="{BB962C8B-B14F-4D97-AF65-F5344CB8AC3E}">
        <p14:creationId xmlns:p14="http://schemas.microsoft.com/office/powerpoint/2010/main" val="34328261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8118"/>
            <a:ext cx="9793088" cy="6858000"/>
          </a:xfrm>
        </p:spPr>
      </p:pic>
      <p:pic>
        <p:nvPicPr>
          <p:cNvPr id="2052" name="Picture 4" descr="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4664"/>
            <a:ext cx="2762250" cy="1143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Rechteck 7"/>
          <p:cNvSpPr/>
          <p:nvPr/>
        </p:nvSpPr>
        <p:spPr>
          <a:xfrm>
            <a:off x="2483768" y="1988840"/>
            <a:ext cx="93782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600" b="1" dirty="0" smtClean="0">
                <a:solidFill>
                  <a:srgbClr val="C00000"/>
                </a:solidFill>
              </a:rPr>
              <a:t>14 x bestes Seminarhotel und Tagungshotel Österreichs und </a:t>
            </a:r>
          </a:p>
          <a:p>
            <a:r>
              <a:rPr lang="de-AT" sz="1600" b="1" dirty="0" smtClean="0">
                <a:solidFill>
                  <a:srgbClr val="C00000"/>
                </a:solidFill>
              </a:rPr>
              <a:t>20 x in Folge bestes Seminarhotel Steiermark</a:t>
            </a:r>
            <a:endParaRPr lang="de-AT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88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87CB3D"/>
            </a:gs>
            <a:gs pos="100000">
              <a:schemeClr val="bg1">
                <a:tint val="65000"/>
                <a:satMod val="300000"/>
              </a:schemeClr>
            </a:gs>
            <a:gs pos="99000">
              <a:schemeClr val="tx1"/>
            </a:gs>
          </a:gsLst>
          <a:path path="circle">
            <a:fillToRect l="65000" b="98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252520" cy="6243367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-540568" y="272206"/>
            <a:ext cx="6948264" cy="457200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 cap="none" baseline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de-DE" sz="3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Werksführung</a:t>
            </a:r>
            <a:endParaRPr lang="de-DE" sz="3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Bildergebnis für egger gla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3" b="11768"/>
          <a:stretch/>
        </p:blipFill>
        <p:spPr bwMode="auto">
          <a:xfrm rot="1151630">
            <a:off x="5963319" y="619014"/>
            <a:ext cx="2497506" cy="1877370"/>
          </a:xfrm>
          <a:prstGeom prst="rect">
            <a:avLst/>
          </a:prstGeom>
          <a:ln>
            <a:noFill/>
          </a:ln>
          <a:effectLst>
            <a:glow rad="101600">
              <a:srgbClr val="002060">
                <a:alpha val="40000"/>
              </a:srgb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Eigene Dateien\Documents\Stefan\Verschiedenes\Logo\Hartberg Logo\E. Egger GesmbH\Logo - E Egger GmbH  _Logo_Herol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37552"/>
            <a:ext cx="2088232" cy="1161492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/>
        </p:nvSpPr>
        <p:spPr>
          <a:xfrm>
            <a:off x="1187624" y="729406"/>
            <a:ext cx="422904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</a:rPr>
              <a:t>8212 </a:t>
            </a:r>
            <a:r>
              <a:rPr lang="de-DE" sz="2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</a:rPr>
              <a:t>Pischelsdorf</a:t>
            </a:r>
            <a:r>
              <a:rPr lang="de-DE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</a:rPr>
              <a:t>, </a:t>
            </a:r>
            <a:r>
              <a:rPr lang="de-DE" sz="2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</a:rPr>
              <a:t>Gersdorf</a:t>
            </a:r>
            <a:r>
              <a:rPr lang="de-DE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</a:rPr>
              <a:t> 105</a:t>
            </a:r>
            <a:endParaRPr lang="de-DE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28083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5000">
              <a:srgbClr val="87CB3D"/>
            </a:gs>
            <a:gs pos="100000">
              <a:schemeClr val="bg1">
                <a:tint val="65000"/>
                <a:satMod val="300000"/>
              </a:schemeClr>
            </a:gs>
            <a:gs pos="94000">
              <a:schemeClr val="tx1"/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07504" y="620688"/>
            <a:ext cx="4186808" cy="1858218"/>
          </a:xfrm>
        </p:spPr>
        <p:txBody>
          <a:bodyPr>
            <a:noAutofit/>
          </a:bodyPr>
          <a:lstStyle/>
          <a:p>
            <a:pPr algn="ctr"/>
            <a:r>
              <a:rPr lang="de-DE" sz="2500" dirty="0" smtClean="0">
                <a:solidFill>
                  <a:srgbClr val="002060"/>
                </a:solidFill>
              </a:rPr>
              <a:t>Interessante </a:t>
            </a:r>
            <a:br>
              <a:rPr lang="de-DE" sz="2500" dirty="0" smtClean="0">
                <a:solidFill>
                  <a:srgbClr val="002060"/>
                </a:solidFill>
              </a:rPr>
            </a:br>
            <a:r>
              <a:rPr lang="de-DE" sz="2500" dirty="0" smtClean="0">
                <a:solidFill>
                  <a:srgbClr val="002060"/>
                </a:solidFill>
              </a:rPr>
              <a:t>Seminare &amp; Vorträge</a:t>
            </a:r>
            <a:endParaRPr lang="de-DE" sz="2500" dirty="0">
              <a:solidFill>
                <a:srgbClr val="002060"/>
              </a:solidFill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186" y="332656"/>
            <a:ext cx="4647422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996952"/>
            <a:ext cx="5531624" cy="36024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el 3"/>
          <p:cNvSpPr txBox="1">
            <a:spLocks/>
          </p:cNvSpPr>
          <p:nvPr/>
        </p:nvSpPr>
        <p:spPr>
          <a:xfrm>
            <a:off x="5076056" y="3861048"/>
            <a:ext cx="4186808" cy="1858218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de-DE" sz="2500" dirty="0" smtClean="0">
                <a:solidFill>
                  <a:srgbClr val="002060"/>
                </a:solidFill>
              </a:rPr>
              <a:t>Kulinarische</a:t>
            </a:r>
          </a:p>
          <a:p>
            <a:pPr algn="ctr"/>
            <a:r>
              <a:rPr lang="de-DE" sz="2500" dirty="0" smtClean="0">
                <a:solidFill>
                  <a:srgbClr val="002060"/>
                </a:solidFill>
              </a:rPr>
              <a:t>Köstlichkeiten …</a:t>
            </a:r>
          </a:p>
        </p:txBody>
      </p:sp>
    </p:spTree>
    <p:extLst>
      <p:ext uri="{BB962C8B-B14F-4D97-AF65-F5344CB8AC3E}">
        <p14:creationId xmlns:p14="http://schemas.microsoft.com/office/powerpoint/2010/main" val="319574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122" name="Picture 2" descr="Bildergebnis für pöllauberg luftaufnah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599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0" y="93022"/>
            <a:ext cx="9144000" cy="4572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de-DE" sz="2200" dirty="0">
              <a:solidFill>
                <a:srgbClr val="002060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0" y="45351"/>
            <a:ext cx="9144000" cy="457200"/>
          </a:xfrm>
        </p:spPr>
        <p:txBody>
          <a:bodyPr/>
          <a:lstStyle/>
          <a:p>
            <a:pPr algn="ctr"/>
            <a:r>
              <a:rPr lang="de-DE" sz="2200" b="1" dirty="0" smtClean="0">
                <a:solidFill>
                  <a:srgbClr val="002060"/>
                </a:solidFill>
              </a:rPr>
              <a:t>Auf ein Wiedersehen am </a:t>
            </a:r>
            <a:r>
              <a:rPr lang="de-DE" sz="2200" b="1" dirty="0" err="1" smtClean="0">
                <a:solidFill>
                  <a:srgbClr val="002060"/>
                </a:solidFill>
              </a:rPr>
              <a:t>Pöllauberg</a:t>
            </a:r>
            <a:r>
              <a:rPr lang="de-DE" sz="2200" b="1" dirty="0" smtClean="0">
                <a:solidFill>
                  <a:srgbClr val="002060"/>
                </a:solidFill>
              </a:rPr>
              <a:t> …</a:t>
            </a:r>
            <a:endParaRPr lang="de-DE" sz="2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57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imos">
  <a:themeElements>
    <a:clrScheme name="Deimo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Deimo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Deimo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</Words>
  <Application>Microsoft Office PowerPoint</Application>
  <PresentationFormat>Bildschirmpräsentation (4:3)</PresentationFormat>
  <Paragraphs>16</Paragraphs>
  <Slides>8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Deimos</vt:lpstr>
      <vt:lpstr>HERZLICH WILLKOMMEN   in der</vt:lpstr>
      <vt:lpstr>ÂMK - Tag</vt:lpstr>
      <vt:lpstr>PowerPoint-Präsentation</vt:lpstr>
      <vt:lpstr>Wir freuen uns, Euch im Seminarhotel Retter begrüßen zu dürfen!</vt:lpstr>
      <vt:lpstr>PowerPoint-Präsentation</vt:lpstr>
      <vt:lpstr>PowerPoint-Präsentation</vt:lpstr>
      <vt:lpstr>Interessante  Seminare &amp; Vorträge</vt:lpstr>
      <vt:lpstr>Auf ein Wiedersehen am Pöllauberg 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   in der</dc:title>
  <dc:creator>Stefan Konrad</dc:creator>
  <cp:lastModifiedBy>Stefan Konrad</cp:lastModifiedBy>
  <cp:revision>17</cp:revision>
  <cp:lastPrinted>2017-05-09T11:36:52Z</cp:lastPrinted>
  <dcterms:created xsi:type="dcterms:W3CDTF">2017-05-09T10:14:45Z</dcterms:created>
  <dcterms:modified xsi:type="dcterms:W3CDTF">2017-05-09T13:57:27Z</dcterms:modified>
</cp:coreProperties>
</file>